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15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76" r:id="rId10"/>
    <p:sldId id="260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9" r:id="rId28"/>
    <p:sldId id="274" r:id="rId29"/>
    <p:sldId id="270" r:id="rId3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18369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9477586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1577845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20827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8413420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50381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3457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4580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8/1/2023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6638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2605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8947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075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8/1/2023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4995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8/1/2023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31630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8982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56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8/1/2023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49714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34.png"/><Relationship Id="rId4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9355882" cy="2006337"/>
          </a:xfrm>
        </p:spPr>
        <p:txBody>
          <a:bodyPr>
            <a:normAutofit fontScale="90000"/>
          </a:bodyPr>
          <a:lstStyle/>
          <a:p>
            <a:r>
              <a:rPr lang="en-US" sz="6000" dirty="0" err="1">
                <a:solidFill>
                  <a:schemeClr val="tx1"/>
                </a:solidFill>
              </a:rPr>
              <a:t>Cảm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biến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đo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Nhiệt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Đô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và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Độ</a:t>
            </a:r>
            <a:r>
              <a:rPr lang="en-US" sz="6000" dirty="0">
                <a:solidFill>
                  <a:schemeClr val="tx1"/>
                </a:solidFill>
              </a:rPr>
              <a:t> </a:t>
            </a:r>
            <a:r>
              <a:rPr lang="en-US" sz="6000" dirty="0" err="1">
                <a:solidFill>
                  <a:schemeClr val="tx1"/>
                </a:solidFill>
              </a:rPr>
              <a:t>Ẩm</a:t>
            </a:r>
            <a:r>
              <a:rPr lang="en-US" sz="6000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996" y="2448530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5377" y="2463205"/>
            <a:ext cx="2939551" cy="3101009"/>
          </a:xfrm>
          <a:prstGeom prst="rect">
            <a:avLst/>
          </a:prstGeom>
        </p:spPr>
      </p:pic>
      <p:pic>
        <p:nvPicPr>
          <p:cNvPr id="6" name="Picture 5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1AF71D6-B37A-AF7E-39D1-C4F8B963A7B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0871" y="5077608"/>
            <a:ext cx="1325020" cy="1325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40" y="11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340" y="863405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" y="1131076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252054" y="871022"/>
            <a:ext cx="9685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- Khi </a:t>
            </a:r>
            <a:r>
              <a:rPr lang="en-US" dirty="0" err="1"/>
              <a:t>thiết</a:t>
            </a:r>
            <a:r>
              <a:rPr lang="en-US" dirty="0"/>
              <a:t> bi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 Internet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Wi-Fi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r>
              <a:rPr lang="en-US" dirty="0"/>
              <a:t>-  </a:t>
            </a:r>
            <a:r>
              <a:rPr lang="en-US" u="sng" dirty="0" err="1">
                <a:solidFill>
                  <a:srgbClr val="FF0000"/>
                </a:solidFill>
              </a:rPr>
              <a:t>Đảm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bảo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bị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đã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nối</a:t>
            </a:r>
            <a:r>
              <a:rPr lang="en-US" u="sng" dirty="0">
                <a:solidFill>
                  <a:srgbClr val="FF0000"/>
                </a:solidFill>
              </a:rPr>
              <a:t> internet </a:t>
            </a:r>
            <a:r>
              <a:rPr lang="en-US" u="sng" dirty="0" err="1">
                <a:solidFill>
                  <a:srgbClr val="FF0000"/>
                </a:solidFill>
              </a:rPr>
              <a:t>để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cải</a:t>
            </a:r>
            <a:r>
              <a:rPr lang="en-US" u="sng" dirty="0">
                <a:solidFill>
                  <a:srgbClr val="FF0000"/>
                </a:solidFill>
              </a:rPr>
              <a:t>  </a:t>
            </a:r>
            <a:r>
              <a:rPr lang="en-US" u="sng" dirty="0" err="1">
                <a:solidFill>
                  <a:srgbClr val="FF0000"/>
                </a:solidFill>
              </a:rPr>
              <a:t>cài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đặt</a:t>
            </a:r>
            <a:r>
              <a:rPr lang="en-US" u="sng" dirty="0">
                <a:solidFill>
                  <a:srgbClr val="FF0000"/>
                </a:solidFill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03E6-3479-B847-A747-756CF40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96" y="1953370"/>
            <a:ext cx="6123156" cy="2575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19111-B209-4B01-2977-57025354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0" y="4612108"/>
            <a:ext cx="4777093" cy="21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0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máy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tính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79AC2-D94B-5798-83F3-14277462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9189" y="2712751"/>
            <a:ext cx="6552514" cy="3812886"/>
          </a:xfrm>
          <a:prstGeom prst="rect">
            <a:avLst/>
          </a:prstGeom>
        </p:spPr>
      </p:pic>
      <p:pic>
        <p:nvPicPr>
          <p:cNvPr id="2" name="Picture 1" descr="A logo of a google chrome browser&#10;&#10;Description automatically generated with low confidence">
            <a:extLst>
              <a:ext uri="{FF2B5EF4-FFF2-40B4-BE49-F238E27FC236}">
                <a16:creationId xmlns:a16="http://schemas.microsoft.com/office/drawing/2014/main" id="{ED70B55A-131F-75BA-FCE2-9841396AEB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192" y="2607586"/>
            <a:ext cx="918496" cy="482951"/>
          </a:xfrm>
          <a:prstGeom prst="rect">
            <a:avLst/>
          </a:prstGeom>
        </p:spPr>
      </p:pic>
      <p:pic>
        <p:nvPicPr>
          <p:cNvPr id="4" name="Picture 3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26913A63-8892-6011-3D38-33AA3C9D02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8371" y="2641505"/>
            <a:ext cx="445778" cy="4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7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>
            <a:normAutofit/>
          </a:bodyPr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6359" y="2190407"/>
            <a:ext cx="8596668" cy="22822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</a:p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11489-FF41-157E-99C4-112BAB0F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77506"/>
            <a:ext cx="8145700" cy="4594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3: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“Install”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34CD7-B344-B99D-F44D-D6B78C08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3" y="1601036"/>
            <a:ext cx="7976296" cy="46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29" y="906963"/>
            <a:ext cx="8935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“</a:t>
            </a:r>
            <a:r>
              <a:rPr lang="en-US" dirty="0" err="1"/>
              <a:t>Telua</a:t>
            </a:r>
            <a:r>
              <a:rPr lang="en-US" dirty="0"/>
              <a:t>”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1D6C-4939-D783-7AB4-3A96B1C6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37041"/>
            <a:ext cx="6727912" cy="4794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45144-4E82-D195-E03B-7C611D9B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084" y="3028765"/>
            <a:ext cx="5692264" cy="32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594BF286-9129-AFE6-F75D-6E5E55EA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9442" y="2510985"/>
            <a:ext cx="2545232" cy="452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5FC81-D976-13E5-27E9-68A7B272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3" y="2583118"/>
            <a:ext cx="2402327" cy="4274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381167-374D-3B86-9902-B3A92153E60F}"/>
              </a:ext>
            </a:extLst>
          </p:cNvPr>
          <p:cNvSpPr txBox="1"/>
          <p:nvPr/>
        </p:nvSpPr>
        <p:spPr>
          <a:xfrm>
            <a:off x="4404674" y="4335971"/>
            <a:ext cx="22567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Nhấp</a:t>
            </a:r>
            <a:r>
              <a:rPr lang="en-US" sz="1200" dirty="0"/>
              <a:t> </a:t>
            </a:r>
            <a:r>
              <a:rPr lang="en-US" sz="1200" dirty="0" err="1"/>
              <a:t>vô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tượng</a:t>
            </a:r>
            <a:r>
              <a:rPr lang="en-US" sz="1200" dirty="0"/>
              <a:t> </a:t>
            </a:r>
            <a:r>
              <a:rPr lang="en-US" sz="1200" dirty="0" err="1"/>
              <a:t>cài</a:t>
            </a:r>
            <a:r>
              <a:rPr lang="en-US" sz="1200" dirty="0"/>
              <a:t> </a:t>
            </a:r>
            <a:r>
              <a:rPr lang="en-US" sz="1200" dirty="0" err="1"/>
              <a:t>đặt</a:t>
            </a:r>
            <a:r>
              <a:rPr lang="en-US" sz="1200" dirty="0"/>
              <a:t> </a:t>
            </a:r>
          </a:p>
        </p:txBody>
      </p:sp>
      <p:pic>
        <p:nvPicPr>
          <p:cNvPr id="6" name="Picture 5" descr="A logo of a google chrome browser&#10;&#10;Description automatically generated with low confidence">
            <a:extLst>
              <a:ext uri="{FF2B5EF4-FFF2-40B4-BE49-F238E27FC236}">
                <a16:creationId xmlns:a16="http://schemas.microsoft.com/office/drawing/2014/main" id="{202EF7B4-52AE-AD4A-9D82-FB3CB1D0F5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34" y="2403283"/>
            <a:ext cx="918496" cy="482951"/>
          </a:xfrm>
          <a:prstGeom prst="rect">
            <a:avLst/>
          </a:prstGeom>
        </p:spPr>
      </p:pic>
      <p:pic>
        <p:nvPicPr>
          <p:cNvPr id="12" name="Picture 11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242BEB82-4DA2-50A0-F242-9D52024667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975" y="2440456"/>
            <a:ext cx="445778" cy="445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4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 App”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”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510B89-F2EE-D6A1-6D57-1656494B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62" y="1706112"/>
            <a:ext cx="2657971" cy="47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35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3: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” 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 </a:t>
            </a:r>
            <a:r>
              <a:rPr lang="en-US" dirty="0" err="1"/>
              <a:t>phút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957A3-03A6-1876-D9F8-44D2F955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828" y="1453438"/>
            <a:ext cx="2799964" cy="49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Kiếm</a:t>
            </a:r>
            <a:r>
              <a:rPr lang="en-US" dirty="0"/>
              <a:t> 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9600E-EACD-4875-CC84-B143856B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64" y="2602218"/>
            <a:ext cx="2061839" cy="3668993"/>
          </a:xfrm>
          <a:prstGeom prst="rect">
            <a:avLst/>
          </a:prstGeom>
        </p:spPr>
      </p:pic>
      <p:pic>
        <p:nvPicPr>
          <p:cNvPr id="10" name="Picture 9" descr="A blue square with white letter t&#10;&#10;Description automatically generated with medium confidence">
            <a:extLst>
              <a:ext uri="{FF2B5EF4-FFF2-40B4-BE49-F238E27FC236}">
                <a16:creationId xmlns:a16="http://schemas.microsoft.com/office/drawing/2014/main" id="{82A17D60-418A-D745-6E21-6C5F05BD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76" y="2548669"/>
            <a:ext cx="2122024" cy="3776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036AE-326F-3F5A-7CA4-076E01828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643" y="2548669"/>
            <a:ext cx="2287055" cy="35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617700" y="2350108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74" y="109922"/>
            <a:ext cx="8596668" cy="84957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qua Email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9A7C-5D44-C762-2283-C4C44341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2" y="1681056"/>
            <a:ext cx="5436258" cy="172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408AB-EBF4-9612-A02F-7AA3464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2" y="1580485"/>
            <a:ext cx="4810748" cy="168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01BE4-011E-1F75-2DE8-66F06D3E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74" y="4356432"/>
            <a:ext cx="4590257" cy="250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F80B9-3516-63C8-05B4-B5AFD555D871}"/>
              </a:ext>
            </a:extLst>
          </p:cNvPr>
          <p:cNvSpPr txBox="1"/>
          <p:nvPr/>
        </p:nvSpPr>
        <p:spPr>
          <a:xfrm>
            <a:off x="291366" y="3539380"/>
            <a:ext cx="986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Khi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Email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trong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B8BD1-54D2-7203-F9F1-6F0036C32033}"/>
              </a:ext>
            </a:extLst>
          </p:cNvPr>
          <p:cNvSpPr txBox="1"/>
          <p:nvPr/>
        </p:nvSpPr>
        <p:spPr>
          <a:xfrm>
            <a:off x="291366" y="1010283"/>
            <a:ext cx="986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8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1867</TotalTime>
  <Words>1685</Words>
  <Application>Microsoft Office PowerPoint</Application>
  <PresentationFormat>Widescreen</PresentationFormat>
  <Paragraphs>149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Đăng kí một tài khoản qua Email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5 Cài đặt cứng thông tin Wi-Fi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228</cp:revision>
  <cp:lastPrinted>2023-07-22T15:45:26Z</cp:lastPrinted>
  <dcterms:created xsi:type="dcterms:W3CDTF">2023-06-02T04:17:49Z</dcterms:created>
  <dcterms:modified xsi:type="dcterms:W3CDTF">2023-08-01T15:42:09Z</dcterms:modified>
</cp:coreProperties>
</file>